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8452F4-A3DF-4125-B0A4-218A46839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A347FD-DDFC-484F-9109-022CF34DC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F5B29E-8661-4C86-B94F-0F35DCB1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A5C922-DE72-4FAE-B0DF-93E14EBC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ADD3D4-F702-472B-A5F4-42225676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0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CF9175-0A15-4A95-AFEF-FFD50BB3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CEB25F-7E5F-4518-A235-FFCC3D906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232330-A14F-418D-848F-E6431894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61DC10-E87C-4338-96E9-581B8894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E7E735-FBCE-4C31-B410-59139D86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61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BD59202-4FC0-496B-8299-84A80A62E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708A0F-3EE9-44FA-AC4B-EDBAFE819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E5D5BD-9EAB-425D-B48F-D05AEE69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A3CF3D-3F92-4CB5-B69E-54A4E084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F7003A-9FC9-4B24-BB94-63AC002E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8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01742-219D-4289-80EB-FC8E8215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E9060F-1902-4766-875F-4453355CD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7EB780-C90A-4D59-AE32-B2AB88D9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BD057-D31D-4EB7-A11C-FC37ED51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B89EED-8C6C-4AF2-93A8-94F64F99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90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B75F8-73A6-45BA-B520-A7E39B5FF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F7C26E-6125-4CD4-B97C-BDA305BD2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CF078-CB3C-4AB3-9CA7-0DD52765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DFBD22-446F-4A10-9236-814E7B48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46D9A-58B7-4DF7-90AE-DF9AB9C5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13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A31D7-29C7-403F-A1CC-B7D7942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2F0A3D-2559-4601-9C3C-434B167A1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B31B5B-ABA7-4050-AB59-D36E7C22A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7B6E80-8F50-4818-9E41-61E4824A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5E3270-E787-4CBB-B694-F1D55F0A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E30ADE-40F3-4301-ABC8-55D46800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04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EB523-762B-4E30-BA5C-386964F6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367DC7-8D10-452E-A382-3F3D571CB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1C90BD-BE69-4AAF-B07D-BCFD94D63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91564-34D8-47F3-A198-CCA9032B8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9EEA31B-2300-4C1C-A1DB-95A7B77AC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BA368C7-77EF-4862-89FE-B8FA4B87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21C055-DD24-4E0E-9B9B-06FDB2BA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FA8168-69E2-4619-BF7D-3FE95627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52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CA2D3-D05D-47B1-A0F1-69B63AC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C844F0-3AF5-4F66-A07C-918A0952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73B405-A9B4-4E63-BBD8-72B30EBB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5DE75B-B0C0-4391-B0C8-028A9C6A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629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EC158A-A9D6-4C9F-B54D-42F7DD55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1656F2-9ED9-4409-AB45-C7B56855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CC673C-8CBE-4FF9-96FF-1AB0E8BB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19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FBF9C-EE19-4A70-8BF7-888367C7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D316F5-72E0-4A24-AB18-32CF8752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8AE091-56D2-4E33-9BFC-F2C75AADC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24F1C5-3744-4999-8507-C665C6C49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C8A06B-BE63-4DB7-8050-96B10394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3FC50A-3942-46F2-A38F-96F77B86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56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C39FB-E3A8-4D05-8119-D8F30384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BFF558C-EA9D-4636-924F-C07FF8F58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35FFDB-41B0-4E57-BA82-2775711E4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AF92D1-7B11-4E1E-AB6D-DBA3B5B1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BE1422-01A5-4439-8E28-EF46995E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D4FAFA-6A9D-41C8-8EB3-A341D9F7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76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44BAF-58C4-40E0-A2BE-5881F655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7B55A5-7EFD-48F4-B30F-AE5189F54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86E31-5FB6-42B1-9AC0-4A7B396D2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CD24-8548-419A-BB75-1662F50AC165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879C6B-4994-4BCD-9ABE-C9FBA30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0A32B2-09EE-4635-AC29-92BA00A38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55769-379F-4376-A172-C362B5E521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0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219C21-D907-48BC-BF88-B4BAD7FB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93" y="0"/>
            <a:ext cx="12396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7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6A47DE-D4E1-4836-A884-16643611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"/>
            <a:ext cx="12192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AE8523-EB82-4923-BD4D-6623A1880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1"/>
            <a:ext cx="12192000" cy="68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48EBB5-3D2A-43B2-B97C-8C7BC739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" y="0"/>
            <a:ext cx="12180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8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F4DC84-01B0-4D60-99A3-19639F9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" y="0"/>
            <a:ext cx="1213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8B988F-2753-43E7-A4A6-DB165D76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" y="0"/>
            <a:ext cx="12185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485ED4-9079-4211-BD61-60D10E654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9"/>
            <a:ext cx="12192000" cy="68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3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7B7184-6028-4AFC-83CC-121A7F70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1"/>
            <a:ext cx="12192000" cy="68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68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814CE1-BA41-4293-A747-0137E3E0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"/>
            <a:ext cx="12192000" cy="68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706428-8F7E-4F57-850B-F3F9F354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1"/>
            <a:ext cx="12192000" cy="68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9838D8-AFEA-446B-9E3C-D5E90CBC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2"/>
            <a:ext cx="12192000" cy="68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EB09C9-E782-4A2E-BBD8-6BB11899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081" y="0"/>
            <a:ext cx="12378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9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620B54-C957-4A3E-8FD8-3D4225AA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8"/>
            <a:ext cx="12192000" cy="68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2EEF1-478B-47BD-B1D7-A30BEB42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9"/>
            <a:ext cx="12192000" cy="68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AA0F43-D88A-4EE5-A1C4-5DBD5E49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621" y="0"/>
            <a:ext cx="123856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D634BB-1FF9-4967-AC94-8EB8197A6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93" y="0"/>
            <a:ext cx="12396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9D9C3-3468-4007-8601-2077775E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247" y="0"/>
            <a:ext cx="12389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A9EAA1-251C-4BDC-ABD9-678DDA49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091" y="8390"/>
            <a:ext cx="12374091" cy="684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4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91FD05-FD06-4578-A6AA-5DA3CADD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247" y="0"/>
            <a:ext cx="12389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3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A219BD-C3C5-4BFD-9B67-7CAEBA7A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" y="0"/>
            <a:ext cx="12171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3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C2C461-3A98-4B6D-8291-4D6EE570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"/>
            <a:ext cx="12192000" cy="68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812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Широкоэкранный</PresentationFormat>
  <Paragraphs>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Киселёва Елизавета Андреевна</dc:creator>
  <cp:lastModifiedBy>Киселёва Елизавета Андреевна</cp:lastModifiedBy>
  <cp:revision>7</cp:revision>
  <dcterms:created xsi:type="dcterms:W3CDTF">2024-10-27T15:28:10Z</dcterms:created>
  <dcterms:modified xsi:type="dcterms:W3CDTF">2024-10-27T15:45:07Z</dcterms:modified>
</cp:coreProperties>
</file>